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4660"/>
  </p:normalViewPr>
  <p:slideViewPr>
    <p:cSldViewPr>
      <p:cViewPr>
        <p:scale>
          <a:sx n="100" d="100"/>
          <a:sy n="100" d="100"/>
        </p:scale>
        <p:origin x="-384" y="-43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22BB-39A2-4E1D-A4FC-485862048006}" type="datetimeFigureOut">
              <a:rPr lang="en-US" smtClean="0"/>
              <a:pPr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60E75-5D32-4739-949B-00B3C1FC5D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74693\Desktop\Classie\CH29\JPG\f29-01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762000"/>
            <a:ext cx="3429000" cy="25717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133600" y="388620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dirty="0" smtClean="0"/>
              <a:t>FIGURE 29.1 Pervious (No-Fines) Concrete Being Discharged From a Truck-Mixer</a:t>
            </a:r>
            <a:endParaRPr lang="en-US" sz="1400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74693\Desktop\Classie\CH29\JPG\f29-02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533400"/>
            <a:ext cx="3429000" cy="257175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438400" y="3657600"/>
            <a:ext cx="32512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FIGURE 29.2 Exposed Aggregate Concrete</a:t>
            </a:r>
            <a:endParaRPr lang="en-US" sz="1400" dirty="0"/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Documents and Settings\74693\Desktop\Classie\CH29\JPG\f29-03-97800810027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685800"/>
            <a:ext cx="3429000" cy="25717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124200" y="4191000"/>
            <a:ext cx="23641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dirty="0" smtClean="0"/>
              <a:t>FIGURE 29.3 Ribbed Concrete</a:t>
            </a:r>
            <a:endParaRPr lang="en-US" sz="1400" dirty="0"/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539875" y="4916488"/>
            <a:ext cx="55610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sz="1200" dirty="0"/>
              <a:t>Copyright © 2016 Elsevier Ltd. All rights reserved.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51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74693</dc:creator>
  <cp:lastModifiedBy>74693</cp:lastModifiedBy>
  <cp:revision>19</cp:revision>
  <dcterms:created xsi:type="dcterms:W3CDTF">2015-09-22T05:28:20Z</dcterms:created>
  <dcterms:modified xsi:type="dcterms:W3CDTF">2015-09-22T06:17:05Z</dcterms:modified>
</cp:coreProperties>
</file>